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1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5"/>
    <p:restoredTop sz="94640"/>
  </p:normalViewPr>
  <p:slideViewPr>
    <p:cSldViewPr snapToGrid="0">
      <p:cViewPr varScale="1">
        <p:scale>
          <a:sx n="70" d="100"/>
          <a:sy n="70" d="100"/>
        </p:scale>
        <p:origin x="19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D79B-8284-C87D-E3B3-BEE9CACFE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DC8E6-491A-64E0-CA47-9BC90ED83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CDC7E-EBA0-9240-B955-97519239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A4747-92A4-ECD3-7ACB-05C90477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03EE-00C0-4061-AEEF-E983BE60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543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FD5D-CBDD-6A14-3612-FE8CC323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1F646-F93E-9498-19D4-298C7EAED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492EA-C54F-68AB-C07B-CA225707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3546-566B-2B9C-F1F2-D8D63DEA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A6E23-29AF-0B28-6602-75724FDF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701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BE382-746F-D2AF-A6C5-738806537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679B8-CC3C-E4AD-4A3D-57B58C89D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2882-9FC2-AEAD-7E97-9FC8AECF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E4F1C-AA92-E0F1-AD2E-EC469BA7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911A6-CA7D-7B24-450D-5F637DAC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223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DB52-846A-D193-A362-7F0174FAB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D373-45CC-C7F6-CDA1-00EF08B75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74BE8-EDD4-E393-40F8-6124207D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74E26-FE4B-6555-EB8D-FAF65B7D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FF57D-BDC7-6E96-C5F5-AC22E384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809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4D92-FF51-5222-2659-3AB2ABFA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569B9-DD3A-2E31-9EAD-5A87B7DC9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DBF7D-100D-28D2-0B4A-778AB94A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A12E8-D4D3-D746-87BB-9C876908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250EF-81C1-B82C-DEB7-FEC374C8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087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5408-2B88-1B41-5688-0A7A6E3F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276B-D249-AE0D-AC13-A81BD2FA4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B5B2-2693-BD01-0DDD-C628FC4D8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81557-A3BD-5F9A-9F68-3F69941F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78F86-1C51-C19F-4CE6-23DAAE9A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86A6E-988B-383A-9D59-596185D2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009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F7D1-2E62-3870-B5C6-BEA4D13A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7089C-01D4-387E-D068-F504DCDE0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677F1-157F-8678-4908-C27BB1FC7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58360-C9F1-9682-53F6-AC8AD263E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138FE-0502-879F-211E-FA8972C2D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05853-3955-E7B3-CAC0-948A4C78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0505E-51FF-E20A-C765-5D086629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A2EC5-DF17-A625-AA4B-52C05BA3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09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AEF5-1916-38C4-AA98-CD14A1D8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5903A-8588-4EC6-486A-11702763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4671D-402C-6390-35AA-8A997E04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5885C-13D5-C011-BBC1-C8200AB0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086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A01BA-BA69-6DF3-A3CC-D559F96B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36949-B2B6-EB39-C981-D6285B67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324B9-6B9D-3531-B30D-F945B59B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870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41C5-C8BE-D856-1552-B4B0DA35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EB303-A586-864B-0484-148A809A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037AA-F1B3-0F3B-62C0-C3C717C89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772F6-FE91-5FC4-28FF-01115560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2DC5F-BCBD-022D-FC77-7E3A9E99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11DFB-E7F0-09E8-E55B-DAF74B39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809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DABC-A94D-6FF3-5355-59464C43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622CB-0BF0-7050-E6AD-40E635E91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0F5A8-FB31-5BFB-974C-B4EC8F921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63401-D973-9EFE-FD1A-37A9AC54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10A2A-6338-7745-1690-48A7A4A6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D5577-2B54-855C-E61A-07DAE9BE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03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31B0C-9891-AA1A-48B6-3A9C12C9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3FC8D-F2E2-CB4A-CF33-057E49C26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DA996-CF4F-721D-B68D-095CD311A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8424-981B-462E-B38F-6BADD22923FC}" type="datetimeFigureOut">
              <a:rPr lang="en-ID" smtClean="0"/>
              <a:t>07/06/23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4215-36A7-DDA5-24CD-1A2D8B846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0D7D7-A735-8230-2D0C-399C8162F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81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02E2572A-377E-7739-F2ED-29D6C5B54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14129"/>
          <a:stretch/>
        </p:blipFill>
        <p:spPr>
          <a:xfrm>
            <a:off x="0" y="5"/>
            <a:ext cx="12192000" cy="6857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EFE3E3-F113-3DCB-9E5A-FADB6F505896}"/>
              </a:ext>
            </a:extLst>
          </p:cNvPr>
          <p:cNvSpPr/>
          <p:nvPr/>
        </p:nvSpPr>
        <p:spPr>
          <a:xfrm>
            <a:off x="0" y="0"/>
            <a:ext cx="11646568" cy="685799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5074C-3226-1448-BEF5-681032C8D6A5}"/>
              </a:ext>
            </a:extLst>
          </p:cNvPr>
          <p:cNvSpPr/>
          <p:nvPr/>
        </p:nvSpPr>
        <p:spPr>
          <a:xfrm>
            <a:off x="0" y="-5"/>
            <a:ext cx="11117179" cy="685799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89CBA0-A215-AAB9-2CE6-07BD41E2464F}"/>
              </a:ext>
            </a:extLst>
          </p:cNvPr>
          <p:cNvSpPr/>
          <p:nvPr/>
        </p:nvSpPr>
        <p:spPr>
          <a:xfrm>
            <a:off x="-1" y="5"/>
            <a:ext cx="10515601" cy="685799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 descr="A picture containing graphics, graphic design, font, cartoon&#10;&#10;Description automatically generated">
            <a:extLst>
              <a:ext uri="{FF2B5EF4-FFF2-40B4-BE49-F238E27FC236}">
                <a16:creationId xmlns:a16="http://schemas.microsoft.com/office/drawing/2014/main" id="{633282DF-9301-3FD6-C0D7-B395C40B3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203707"/>
            <a:ext cx="2983832" cy="10604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6F657A-BF92-5400-A320-92FA32E23D4C}"/>
              </a:ext>
            </a:extLst>
          </p:cNvPr>
          <p:cNvSpPr/>
          <p:nvPr/>
        </p:nvSpPr>
        <p:spPr>
          <a:xfrm>
            <a:off x="-1" y="6168189"/>
            <a:ext cx="12192001" cy="721895"/>
          </a:xfrm>
          <a:prstGeom prst="rect">
            <a:avLst/>
          </a:prstGeom>
          <a:gradFill flip="none" rotWithShape="1">
            <a:gsLst>
              <a:gs pos="0">
                <a:srgbClr val="FFFF00">
                  <a:alpha val="3400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04A89-2F27-46B6-054B-A5CC06390D98}"/>
              </a:ext>
            </a:extLst>
          </p:cNvPr>
          <p:cNvSpPr/>
          <p:nvPr/>
        </p:nvSpPr>
        <p:spPr>
          <a:xfrm>
            <a:off x="184485" y="1264159"/>
            <a:ext cx="130744" cy="45831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726BC-0B0C-0C71-AF21-280EBA5514AB}"/>
              </a:ext>
            </a:extLst>
          </p:cNvPr>
          <p:cNvSpPr txBox="1"/>
          <p:nvPr/>
        </p:nvSpPr>
        <p:spPr>
          <a:xfrm>
            <a:off x="545432" y="1768964"/>
            <a:ext cx="7280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F02A4-0167-12E1-77FD-D7D7B468B405}"/>
              </a:ext>
            </a:extLst>
          </p:cNvPr>
          <p:cNvSpPr txBox="1"/>
          <p:nvPr/>
        </p:nvSpPr>
        <p:spPr>
          <a:xfrm>
            <a:off x="629777" y="4949782"/>
            <a:ext cx="17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Author(s)</a:t>
            </a:r>
          </a:p>
          <a:p>
            <a:r>
              <a:rPr lang="en-ID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Affiliation(s)</a:t>
            </a:r>
          </a:p>
        </p:txBody>
      </p:sp>
    </p:spTree>
    <p:extLst>
      <p:ext uri="{BB962C8B-B14F-4D97-AF65-F5344CB8AC3E}">
        <p14:creationId xmlns:p14="http://schemas.microsoft.com/office/powerpoint/2010/main" val="324153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203626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60893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133482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161172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34411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264411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07673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108423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215133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120010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12862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275716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52182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D3A5E-8371-CE7A-AD73-2747333CD3B2}"/>
              </a:ext>
            </a:extLst>
          </p:cNvPr>
          <p:cNvSpPr txBox="1"/>
          <p:nvPr/>
        </p:nvSpPr>
        <p:spPr>
          <a:xfrm>
            <a:off x="5261815" y="36022"/>
            <a:ext cx="397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340E-3607-6772-E341-5A3D6C7539DE}"/>
              </a:ext>
            </a:extLst>
          </p:cNvPr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169176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135</Words>
  <Application>Microsoft Macintosh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Rudi -</dc:creator>
  <cp:lastModifiedBy>ariesta milanti</cp:lastModifiedBy>
  <cp:revision>7</cp:revision>
  <dcterms:created xsi:type="dcterms:W3CDTF">2023-05-25T14:53:30Z</dcterms:created>
  <dcterms:modified xsi:type="dcterms:W3CDTF">2023-06-07T04:13:36Z</dcterms:modified>
</cp:coreProperties>
</file>